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  <p:sldMasterId id="2147483662" r:id="rId5"/>
  </p:sldMasterIdLst>
  <p:sldIdLst>
    <p:sldId id="256" r:id="rId6"/>
    <p:sldId id="269" r:id="rId7"/>
    <p:sldId id="267" r:id="rId8"/>
    <p:sldId id="268" r:id="rId9"/>
    <p:sldId id="270" r:id="rId10"/>
    <p:sldId id="272" r:id="rId11"/>
    <p:sldId id="273" r:id="rId12"/>
    <p:sldId id="274" r:id="rId13"/>
    <p:sldId id="275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Robin  Bernardo" initials="CRB" lastIdx="1" clrIdx="0">
    <p:extLst>
      <p:ext uri="{19B8F6BF-5375-455C-9EA6-DF929625EA0E}">
        <p15:presenceInfo xmlns:p15="http://schemas.microsoft.com/office/powerpoint/2012/main" userId="Christopher Robin  Bernard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2C3"/>
    <a:srgbClr val="3973A8"/>
    <a:srgbClr val="818991"/>
    <a:srgbClr val="9AA1A7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E3B9AB-9C42-49F0-AFF1-580134AFA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867"/>
            <a:ext cx="12174876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FDEA5-2ED4-42A5-93C3-C8FC4DF3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7111D-B580-407C-956F-6A16C572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790E3-7960-4035-AFEF-237DEA47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622C14D-B6DD-42B2-B66D-2C1CD09E2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55" y="2487323"/>
            <a:ext cx="9367889" cy="114020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F321433-2B53-48A4-8845-D6C7C149A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077" y="3852330"/>
            <a:ext cx="9255944" cy="11402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2C57D-5E9A-41AF-B76F-FE12FE752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95" y="510017"/>
            <a:ext cx="6312685" cy="11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0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0720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4726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8546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012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78229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189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0389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8169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5213-AC43-4379-9899-5D7DCA9D3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48" y="2316"/>
            <a:ext cx="978770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7C13B-1979-4E29-8585-6CAC50AC3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D001-9340-4268-A5E9-0D80CF82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07063-C6C4-429C-957D-AF43CFFE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13CDE-2157-411F-AE83-DC8C1B72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4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C01C2E7-31C3-4598-ACC8-055A3C3A8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65" y="-9626"/>
            <a:ext cx="12379078" cy="6942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00C9-7DC5-4EDC-85E8-B853EF104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219" y="1094559"/>
            <a:ext cx="8921672" cy="1325563"/>
          </a:xfrm>
        </p:spPr>
        <p:txBody>
          <a:bodyPr>
            <a:normAutofit/>
          </a:bodyPr>
          <a:lstStyle>
            <a:lvl1pPr algn="ctr"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AED53-F578-44CF-AEE4-735DC962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35A1A-CE44-4A44-8FB1-14BC3EA9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E1CCD-DB48-4540-A393-AD72D0BF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68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ign on the side of a building&#10;&#10;Description generated with high confidence">
            <a:extLst>
              <a:ext uri="{FF2B5EF4-FFF2-40B4-BE49-F238E27FC236}">
                <a16:creationId xmlns:a16="http://schemas.microsoft.com/office/drawing/2014/main" id="{75E1C542-CB5C-4C62-8D66-502EE536B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AC806-EACD-4C0D-BA0D-DA10AC7B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D5E8-A37A-4273-8D36-0C6DD328B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DFCCE-4CF4-4332-A08F-F98931C6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1FA73-643A-43BD-9524-7469AD2B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4E441E-65EF-4BC3-BC73-264CFBAA1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04832"/>
            <a:ext cx="10515600" cy="861005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7E085-FA79-4BAB-935D-605C7C6449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81" y="578985"/>
            <a:ext cx="6775938" cy="12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0AB7-364E-42D4-A4EE-9A6F38540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98" y="0"/>
            <a:ext cx="978770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6380-203A-4F1B-B710-28C872510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5071F-0CCF-424F-8CB1-8A579D85C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D76AB-7376-427C-983F-8A249772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A3403-2E47-4424-9A3E-C3BE3029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39526-3286-4679-99A0-3666B23B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0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0AB7-364E-42D4-A4EE-9A6F38540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98" y="0"/>
            <a:ext cx="978770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6380-203A-4F1B-B710-28C872510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5071F-0CCF-424F-8CB1-8A579D85C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D76AB-7376-427C-983F-8A249772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A3403-2E47-4424-9A3E-C3BE3029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39526-3286-4679-99A0-3666B23B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5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3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412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540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320457-5BDA-4D89-9839-B6D05E7152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2316"/>
            <a:ext cx="12185904" cy="685336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D0E729-693B-4EDE-843A-86EC21C0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98" y="2316"/>
            <a:ext cx="9787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DA738-B01A-4850-BD10-FE1A1322E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6098" y="1825625"/>
            <a:ext cx="97877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87717-884D-48B3-81F6-EF3F33E53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38411-B7B4-47B6-A78A-CFAFBCA110C8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5AB97-E2CB-44AB-A3D0-5D5C9FE91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DA9B9-5BCA-4BAE-8687-F483BD447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6120A-8368-4EB2-A599-428AC51D3FE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3F15D445-E766-4859-88ED-FFAA9B471F7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9" y="6202158"/>
            <a:ext cx="2743201" cy="49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72148-B61A-41D9-B24B-20E397156272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FF4B8-018F-472D-917A-DD7F22B492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016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paysca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69DFEC-675B-49B3-9CF7-A3FBABFA5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0677" y="342979"/>
            <a:ext cx="12191999" cy="685264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4B5706B-4396-4D35-AFEA-E7D37EA7B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695" y="2346646"/>
            <a:ext cx="9532610" cy="2422302"/>
          </a:xfrm>
        </p:spPr>
        <p:txBody>
          <a:bodyPr>
            <a:normAutofit fontScale="90000"/>
          </a:bodyPr>
          <a:lstStyle/>
          <a:p>
            <a:pPr algn="ctr"/>
            <a:br>
              <a:rPr lang="en-PH" dirty="0"/>
            </a:br>
            <a:br>
              <a:rPr lang="en-PH" dirty="0"/>
            </a:br>
            <a:r>
              <a:rPr lang="en-PH" dirty="0"/>
              <a:t>Group 3</a:t>
            </a:r>
            <a:br>
              <a:rPr lang="en-PH" dirty="0"/>
            </a:br>
            <a:r>
              <a:rPr lang="en-PH" dirty="0"/>
              <a:t>Topic: Smokers in Public Places</a:t>
            </a:r>
            <a:br>
              <a:rPr lang="en-PH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14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359B-00B5-4A95-A52F-32F27804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07BB6-9CD7-423A-9D0A-2FA0791C8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39" y="3775098"/>
            <a:ext cx="733892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9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80" y="227399"/>
            <a:ext cx="9787702" cy="1325563"/>
          </a:xfrm>
        </p:spPr>
        <p:txBody>
          <a:bodyPr/>
          <a:lstStyle/>
          <a:p>
            <a:r>
              <a:rPr lang="en-PH" dirty="0"/>
              <a:t>About the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PH" dirty="0"/>
              <a:t>The new law in our country had implemented the nation wide smoking </a:t>
            </a:r>
          </a:p>
          <a:p>
            <a:pPr marL="285750" indent="-285750"/>
            <a:endParaRPr lang="en-PH" dirty="0"/>
          </a:p>
          <a:p>
            <a:pPr marL="285750" indent="-285750"/>
            <a:r>
              <a:rPr lang="en-PH" dirty="0"/>
              <a:t>Smokers in our country having trouble finding a smoking area</a:t>
            </a:r>
          </a:p>
          <a:p>
            <a:pPr marL="285750" indent="-285750"/>
            <a:endParaRPr lang="en-PH" dirty="0"/>
          </a:p>
          <a:p>
            <a:pPr marL="285750" indent="-285750"/>
            <a:r>
              <a:rPr lang="en-PH" dirty="0"/>
              <a:t>By this </a:t>
            </a:r>
            <a:r>
              <a:rPr lang="en-PH" dirty="0" err="1"/>
              <a:t>needfinding</a:t>
            </a:r>
            <a:r>
              <a:rPr lang="en-PH" dirty="0"/>
              <a:t> activity it can help those people find the place to smoke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820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16" y="241467"/>
            <a:ext cx="9787702" cy="1325563"/>
          </a:xfrm>
        </p:spPr>
        <p:txBody>
          <a:bodyPr/>
          <a:lstStyle/>
          <a:p>
            <a:r>
              <a:rPr lang="en-PH" dirty="0"/>
              <a:t>Project: Mobile Application</a:t>
            </a:r>
            <a:br>
              <a:rPr lang="en-PH" dirty="0"/>
            </a:br>
            <a:r>
              <a:rPr lang="en-PH" dirty="0"/>
              <a:t>Application Name: </a:t>
            </a:r>
            <a:r>
              <a:rPr lang="en-PH" dirty="0" err="1"/>
              <a:t>Smocket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PH" dirty="0"/>
              <a:t>This app can find places where there are smoking areas.</a:t>
            </a:r>
          </a:p>
          <a:p>
            <a:pPr marL="342900" indent="-342900"/>
            <a:endParaRPr lang="en-PH" dirty="0"/>
          </a:p>
          <a:p>
            <a:pPr marL="342900" indent="-342900"/>
            <a:r>
              <a:rPr lang="en-PH" dirty="0"/>
              <a:t>It will be useful to them by just downloading this app.</a:t>
            </a:r>
          </a:p>
          <a:p>
            <a:pPr marL="342900" indent="-342900"/>
            <a:endParaRPr lang="en-PH" dirty="0"/>
          </a:p>
          <a:p>
            <a:pPr marL="342900" indent="-342900"/>
            <a:r>
              <a:rPr lang="en-PH" dirty="0"/>
              <a:t>Not only smoker but any person can use this app, it can serve as a warning to them that this place is a smoking zone and they can avoid it.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0787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Storyboard 1:</a:t>
            </a:r>
            <a:br>
              <a:rPr lang="en-PH" dirty="0"/>
            </a:br>
            <a:r>
              <a:rPr lang="en-PH" dirty="0"/>
              <a:t>Smoker point of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F875B-21CF-4234-ADFC-F99CCC4F0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4" y="1327879"/>
            <a:ext cx="10968111" cy="484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4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2A5A-FC78-4714-A300-35C2AC88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Storyboard 2:</a:t>
            </a:r>
            <a:br>
              <a:rPr lang="en-PH" dirty="0"/>
            </a:br>
            <a:r>
              <a:rPr lang="en-US" dirty="0"/>
              <a:t> </a:t>
            </a:r>
            <a:endParaRPr lang="en-P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04E0759-7A62-4613-B991-36C79AA60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49" y="953739"/>
            <a:ext cx="9787702" cy="4950521"/>
          </a:xfrm>
        </p:spPr>
      </p:pic>
    </p:spTree>
    <p:extLst>
      <p:ext uri="{BB962C8B-B14F-4D97-AF65-F5344CB8AC3E}">
        <p14:creationId xmlns:p14="http://schemas.microsoft.com/office/powerpoint/2010/main" val="372380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3B7A1E-C8FD-465A-BCF2-CD87220E9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67" y="773724"/>
            <a:ext cx="9298744" cy="5401994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3C40D7D-63DA-4B59-8823-9274A61C21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5548" y="-135122"/>
            <a:ext cx="297350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PH" sz="4000" dirty="0"/>
              <a:t>Storyboard 3:</a:t>
            </a:r>
            <a:br>
              <a:rPr lang="en-PH" sz="4000" dirty="0"/>
            </a:br>
            <a:endParaRPr kumimoji="0" lang="en-PH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7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7C26-BAF9-4196-B895-7BEDFE40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Paper prototype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99FCD-21A2-465E-990F-E2DCBF5904AC}"/>
              </a:ext>
            </a:extLst>
          </p:cNvPr>
          <p:cNvSpPr txBox="1"/>
          <p:nvPr/>
        </p:nvSpPr>
        <p:spPr>
          <a:xfrm>
            <a:off x="1491174" y="6153989"/>
            <a:ext cx="374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Source </a:t>
            </a:r>
            <a:r>
              <a:rPr lang="en-PH" u="sng" dirty="0">
                <a:hlinkClick r:id="rId2"/>
              </a:rPr>
              <a:t>https://www.payscale.com</a:t>
            </a:r>
            <a:endParaRPr lang="en-PH" dirty="0"/>
          </a:p>
          <a:p>
            <a:endParaRPr lang="en-P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542F4A-34D1-4B05-BE0E-51104A752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02931" y="2109182"/>
            <a:ext cx="4351337" cy="326350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BD4AD-9DA9-4BE3-8487-031EAE6B1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4160" y="2156241"/>
            <a:ext cx="4351338" cy="3155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73BD63-EE50-47EF-8F1B-019ECAE0A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35787" y="2043055"/>
            <a:ext cx="4351337" cy="33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5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DC86-C074-4CC7-BB14-8D2F37E2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Paper Prototype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38EF4-9EA1-4775-86F9-14134282294F}"/>
              </a:ext>
            </a:extLst>
          </p:cNvPr>
          <p:cNvSpPr txBox="1"/>
          <p:nvPr/>
        </p:nvSpPr>
        <p:spPr>
          <a:xfrm>
            <a:off x="548640" y="6209353"/>
            <a:ext cx="3868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  <a:p>
            <a:endParaRPr lang="en-P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3988D6-7435-49CB-AB72-B24C0858E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5515" y="1861915"/>
            <a:ext cx="4968500" cy="372637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C2F265-BDB5-413F-8F11-4F1E0DAD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3696" y="1992710"/>
            <a:ext cx="4926332" cy="35069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DF332-C9A6-422F-8E11-25D1FFA96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98998" y="1861914"/>
            <a:ext cx="4968502" cy="37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7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8B95-2CED-44CA-953E-008E8137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Paper Prototype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587CC4-BE91-457A-A721-F89AB6CB5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48370" y="1871797"/>
            <a:ext cx="4351337" cy="32635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591A4C-9A45-4AB7-91CB-26E6A18BF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4637" y="1693573"/>
            <a:ext cx="4351340" cy="3619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0A56ED-4A6C-4929-A336-74E1A15F1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3188" y="1686178"/>
            <a:ext cx="4351340" cy="36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2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E53790A164E04F95EA986A0B74E06A" ma:contentTypeVersion="6" ma:contentTypeDescription="Create a new document." ma:contentTypeScope="" ma:versionID="c18beed82935916a582ed75cd8a7109e">
  <xsd:schema xmlns:xsd="http://www.w3.org/2001/XMLSchema" xmlns:xs="http://www.w3.org/2001/XMLSchema" xmlns:p="http://schemas.microsoft.com/office/2006/metadata/properties" xmlns:ns2="8067e23a-ab1e-42dd-a514-f2ff19e9f03f" targetNamespace="http://schemas.microsoft.com/office/2006/metadata/properties" ma:root="true" ma:fieldsID="df8696c0432fd30e05a77a56e8ad07da" ns2:_="">
    <xsd:import namespace="8067e23a-ab1e-42dd-a514-f2ff19e9f0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67e23a-ab1e-42dd-a514-f2ff19e9f0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DE2144-7C7D-4A88-AFE8-E6A80D17ED54}">
  <ds:schemaRefs>
    <ds:schemaRef ds:uri="8067e23a-ab1e-42dd-a514-f2ff19e9f0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7C49E93-9574-4C0E-A904-38B1136B9AE7}">
  <ds:schemaRefs>
    <ds:schemaRef ds:uri="http://purl.org/dc/terms/"/>
    <ds:schemaRef ds:uri="http://schemas.microsoft.com/office/2006/documentManagement/types"/>
    <ds:schemaRef ds:uri="http://purl.org/dc/dcmitype/"/>
    <ds:schemaRef ds:uri="8067e23a-ab1e-42dd-a514-f2ff19e9f03f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E50F0ED-0881-4479-B2AD-CDE22EE961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126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Custom Design</vt:lpstr>
      <vt:lpstr>  Group 3 Topic: Smokers in Public Places </vt:lpstr>
      <vt:lpstr>About the Topic</vt:lpstr>
      <vt:lpstr>Project: Mobile Application Application Name: Smocket</vt:lpstr>
      <vt:lpstr>Storyboard 1: Smoker point of view</vt:lpstr>
      <vt:lpstr>Storyboard 2:  </vt:lpstr>
      <vt:lpstr>Storyboard 3:  </vt:lpstr>
      <vt:lpstr>Paper prototype 1</vt:lpstr>
      <vt:lpstr>Paper Prototype 1</vt:lpstr>
      <vt:lpstr>Paper Prototype 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Schuck</dc:creator>
  <cp:lastModifiedBy>Christopher Robin  Bernardo</cp:lastModifiedBy>
  <cp:revision>12</cp:revision>
  <dcterms:created xsi:type="dcterms:W3CDTF">1601-01-01T00:00:00Z</dcterms:created>
  <dcterms:modified xsi:type="dcterms:W3CDTF">2019-08-13T04:59:02Z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0x010100F7E53790A164E04F95EA986A0B74E06A</vt:lpwstr>
  </property>
</Properties>
</file>